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A4B5-8644-40C9-8899-93513A6697F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CF0EF-AFD9-4494-B4C1-9D522A558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4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8A4B5-8644-40C9-8899-93513A6697F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CF0EF-AFD9-4494-B4C1-9D522A558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7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934">
        <p14:switch dir="r"/>
      </p:transition>
    </mc:Choice>
    <mc:Fallback>
      <p:transition spd="slow" advTm="193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97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378">
        <p14:switch dir="r"/>
      </p:transition>
    </mc:Choice>
    <mc:Fallback>
      <p:transition spd="slow" advTm="237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50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627">
        <p14:switch dir="r"/>
      </p:transition>
    </mc:Choice>
    <mc:Fallback>
      <p:transition spd="slow" advTm="1627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57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59">
        <p14:switch dir="r"/>
      </p:transition>
    </mc:Choice>
    <mc:Fallback>
      <p:transition spd="slow" advTm="1359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8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96">
        <p14:switch dir="r"/>
      </p:transition>
    </mc:Choice>
    <mc:Fallback>
      <p:transition spd="slow" advTm="1396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73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285">
        <p14:switch dir="r"/>
      </p:transition>
    </mc:Choice>
    <mc:Fallback>
      <p:transition spd="slow" advTm="1285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1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52">
        <p14:switch dir="r"/>
      </p:transition>
    </mc:Choice>
    <mc:Fallback>
      <p:transition spd="slow" advTm="1352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99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296">
        <p14:switch dir="r"/>
      </p:transition>
    </mc:Choice>
    <mc:Fallback>
      <p:transition spd="slow" advTm="1296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7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477">
        <p14:switch dir="r"/>
      </p:transition>
    </mc:Choice>
    <mc:Fallback>
      <p:transition spd="slow" advTm="1477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24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435">
        <p14:switch dir="r"/>
      </p:transition>
    </mc:Choice>
    <mc:Fallback>
      <p:transition spd="slow" advTm="1435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41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51">
        <p14:switch dir="r"/>
      </p:transition>
    </mc:Choice>
    <mc:Fallback>
      <p:transition spd="slow" advTm="1351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00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51">
        <p14:switch dir="r"/>
      </p:transition>
    </mc:Choice>
    <mc:Fallback>
      <p:transition spd="slow" advTm="1351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7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502">
        <p14:switch dir="r"/>
      </p:transition>
    </mc:Choice>
    <mc:Fallback>
      <p:transition spd="slow" advTm="1502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9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619">
        <p14:switch dir="r"/>
      </p:transition>
    </mc:Choice>
    <mc:Fallback>
      <p:transition spd="slow" advTm="1619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47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122">
        <p14:switch dir="r"/>
      </p:transition>
    </mc:Choice>
    <mc:Fallback>
      <p:transition spd="slow" advTm="112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9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93">
        <p14:switch dir="r"/>
      </p:transition>
    </mc:Choice>
    <mc:Fallback>
      <p:transition spd="slow" advTm="1393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9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436">
        <p14:switch dir="r"/>
      </p:transition>
    </mc:Choice>
    <mc:Fallback>
      <p:transition spd="slow" advTm="1436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92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695">
        <p14:switch dir="r"/>
      </p:transition>
    </mc:Choice>
    <mc:Fallback>
      <p:transition spd="slow" advTm="1695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15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627">
        <p14:switch dir="r"/>
      </p:transition>
    </mc:Choice>
    <mc:Fallback>
      <p:transition spd="slow" advTm="1627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09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207">
        <p14:switch dir="r"/>
      </p:transition>
    </mc:Choice>
    <mc:Fallback>
      <p:transition spd="slow" advTm="1207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94">
        <p14:switch dir="r"/>
      </p:transition>
    </mc:Choice>
    <mc:Fallback>
      <p:transition spd="slow" advTm="1394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9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666">
        <p14:switch dir="r"/>
      </p:transition>
    </mc:Choice>
    <mc:Fallback>
      <p:transition spd="slow" advTm="1666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6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480">
        <p14:switch dir="r"/>
      </p:transition>
    </mc:Choice>
    <mc:Fallback>
      <p:transition spd="slow" advTm="148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1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514">
        <p14:switch dir="r"/>
      </p:transition>
    </mc:Choice>
    <mc:Fallback>
      <p:transition spd="slow" advTm="1514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88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64">
        <p14:switch dir="r"/>
      </p:transition>
    </mc:Choice>
    <mc:Fallback>
      <p:transition spd="slow" advTm="1364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37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363">
        <p14:switch dir="r"/>
      </p:transition>
    </mc:Choice>
    <mc:Fallback>
      <p:transition spd="slow" advTm="1363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80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630">
        <p14:switch dir="r"/>
      </p:transition>
    </mc:Choice>
    <mc:Fallback>
      <p:transition spd="slow" advTm="163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3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515">
        <p14:switch dir="r"/>
      </p:transition>
    </mc:Choice>
    <mc:Fallback>
      <p:transition spd="slow" advTm="1515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46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555">
        <p14:switch dir="r"/>
      </p:transition>
    </mc:Choice>
    <mc:Fallback>
      <p:transition spd="slow" advTm="1555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8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566">
        <p14:switch dir="r"/>
      </p:transition>
    </mc:Choice>
    <mc:Fallback>
      <p:transition spd="slow" advTm="1566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0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708">
        <p14:switch dir="r"/>
      </p:transition>
    </mc:Choice>
    <mc:Fallback>
      <p:transition spd="slow" advTm="1708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aveikslėlis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76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9312">
        <p14:switch dir="r"/>
      </p:transition>
    </mc:Choice>
    <mc:Fallback>
      <p:transition spd="slow" advTm="9312">
        <p:fade/>
      </p:transition>
    </mc:Fallback>
  </mc:AlternateContent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Demonstracija ekrane (4:3)</PresentationFormat>
  <Paragraphs>0</Paragraphs>
  <Slides>32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1</cp:revision>
  <dcterms:created xsi:type="dcterms:W3CDTF">2021-11-10T06:36:50Z</dcterms:created>
  <dcterms:modified xsi:type="dcterms:W3CDTF">2021-11-10T06:36:50Z</dcterms:modified>
</cp:coreProperties>
</file>